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6"/>
  </p:notesMasterIdLst>
  <p:sldIdLst>
    <p:sldId id="256" r:id="rId3"/>
    <p:sldId id="264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3A5"/>
    <a:srgbClr val="445BA5"/>
    <a:srgbClr val="5773CD"/>
    <a:srgbClr val="1725B4"/>
    <a:srgbClr val="DD462F"/>
    <a:srgbClr val="D24726"/>
    <a:srgbClr val="D2B4A6"/>
    <a:srgbClr val="734F29"/>
    <a:srgbClr val="AEB785"/>
    <a:srgbClr val="EFD5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深色样式 2 - 强调 5/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280" autoAdjust="0"/>
  </p:normalViewPr>
  <p:slideViewPr>
    <p:cSldViewPr snapToGrid="0">
      <p:cViewPr varScale="1">
        <p:scale>
          <a:sx n="96" d="100"/>
          <a:sy n="96" d="100"/>
        </p:scale>
        <p:origin x="-4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EC13577B-6902-467D-A26C-08A0DD5E4E03}" type="datetimeFigureOut">
              <a:t>13-8-2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DF61EA0F-A667-4B49-8422-0062BC55E249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/>
              <a:t>在 </a:t>
            </a:r>
            <a:r>
              <a:rPr lang="zh-CN" baseline="0" dirty="0" smtClean="0"/>
              <a:t>“幻灯片放映”模式，单击箭头进入 PowerPoint 入门中心。</a:t>
            </a:r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CN" smtClean="0"/>
              <a:t>3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8650" y="2061006"/>
            <a:ext cx="7886700" cy="2387600"/>
          </a:xfrm>
        </p:spPr>
        <p:txBody>
          <a:bodyPr anchor="b">
            <a:normAutofit/>
          </a:bodyPr>
          <a:lstStyle>
            <a:lvl1pPr algn="l" latinLnBrk="0">
              <a:defRPr lang="zh-CN" sz="54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8652" y="5110610"/>
            <a:ext cx="50291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600"/>
              </a:spcBef>
              <a:buNone/>
              <a:defRPr lang="zh-CN" sz="2800">
                <a:solidFill>
                  <a:srgbClr val="D24726"/>
                </a:solidFill>
                <a:latin typeface="+mj-lt"/>
              </a:defRPr>
            </a:lvl1pPr>
            <a:lvl2pPr marL="457200" indent="0" algn="ctr" latinLnBrk="0">
              <a:buNone/>
              <a:defRPr lang="zh-CN" sz="2000"/>
            </a:lvl2pPr>
            <a:lvl3pPr marL="914400" indent="0" algn="ctr" latinLnBrk="0">
              <a:buNone/>
              <a:defRPr lang="zh-CN" sz="1800"/>
            </a:lvl3pPr>
            <a:lvl4pPr marL="1371600" indent="0" algn="ctr" latinLnBrk="0">
              <a:buNone/>
              <a:defRPr lang="zh-CN" sz="1600"/>
            </a:lvl4pPr>
            <a:lvl5pPr marL="1828800" indent="0" algn="ctr" latinLnBrk="0">
              <a:buNone/>
              <a:defRPr lang="zh-CN" sz="1600"/>
            </a:lvl5pPr>
            <a:lvl6pPr marL="2286000" indent="0" algn="ctr" latinLnBrk="0">
              <a:buNone/>
              <a:defRPr lang="zh-CN" sz="1600"/>
            </a:lvl6pPr>
            <a:lvl7pPr marL="2743200" indent="0" algn="ctr" latinLnBrk="0">
              <a:buNone/>
              <a:defRPr lang="zh-CN" sz="1600"/>
            </a:lvl7pPr>
            <a:lvl8pPr marL="3200400" indent="0" algn="ctr" latinLnBrk="0">
              <a:buNone/>
              <a:defRPr lang="zh-CN" sz="1600"/>
            </a:lvl8pPr>
            <a:lvl9pPr marL="3657600" indent="0" algn="ctr" latinLnBrk="0">
              <a:buNone/>
              <a:defRPr lang="zh-CN"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13-8-2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9144000" cy="4866468"/>
          </a:xfrm>
          <a:prstGeom prst="rect">
            <a:avLst/>
          </a:prstGeom>
          <a:solidFill>
            <a:srgbClr val="456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13-8-2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456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661564" y="365125"/>
            <a:ext cx="1364673" cy="5811838"/>
          </a:xfrm>
        </p:spPr>
        <p:txBody>
          <a:bodyPr vert="eaVert"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13-8-2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456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3326" y="0"/>
            <a:ext cx="8062025" cy="1208868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1" y="1825625"/>
            <a:ext cx="3125815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1200"/>
              </a:spcAft>
              <a:buNone/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lnSpc>
                <a:spcPct val="150000"/>
              </a:lnSpc>
              <a:spcAft>
                <a:spcPts val="1200"/>
              </a:spcAft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lnSpc>
                <a:spcPct val="150000"/>
              </a:lnSpc>
              <a:spcAft>
                <a:spcPts val="1200"/>
              </a:spcAft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lnSpc>
                <a:spcPct val="150000"/>
              </a:lnSpc>
              <a:spcAft>
                <a:spcPts val="1200"/>
              </a:spcAft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lnSpc>
                <a:spcPct val="150000"/>
              </a:lnSpc>
              <a:spcAft>
                <a:spcPts val="1200"/>
              </a:spcAft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13-8-2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456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1" y="2402239"/>
            <a:ext cx="3381536" cy="2187227"/>
          </a:xfrm>
        </p:spPr>
        <p:txBody>
          <a:bodyPr anchor="ctr">
            <a:noAutofit/>
          </a:bodyPr>
          <a:lstStyle>
            <a:lvl1pPr algn="l" latinLnBrk="0">
              <a:defRPr lang="zh-CN" sz="4800">
                <a:solidFill>
                  <a:srgbClr val="D24726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42481" y="2402237"/>
            <a:ext cx="3952068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lang="zh-CN" sz="2800">
                <a:solidFill>
                  <a:schemeClr val="bg1"/>
                </a:solidFill>
                <a:latin typeface="+mj-lt"/>
              </a:defRPr>
            </a:lvl1pPr>
            <a:lvl2pPr marL="457200" indent="0" latinLnBrk="0">
              <a:buNone/>
              <a:defRPr lang="zh-CN" sz="2000"/>
            </a:lvl2pPr>
            <a:lvl3pPr marL="914400" indent="0" latinLnBrk="0">
              <a:buNone/>
              <a:defRPr lang="zh-CN" sz="18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13-8-2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rgbClr val="456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13-8-2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456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0"/>
            <a:ext cx="8053388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0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13-8-2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  <p:sp>
        <p:nvSpPr>
          <p:cNvPr id="11" name="矩形 10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456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13-8-2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456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13-8-2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13-8-2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13-8-2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BEEBAAA-29B5-4AF5-BC5F-7E580C29002D}" type="datetimeFigureOut">
              <a:rPr lang="en-US" altLang="zh-CN" smtClean="0"/>
              <a:pPr/>
              <a:t>13-8-2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860EDB8-5305-433F-BE41-D7A86D811DB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zh-CN" sz="4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soc.fudan.edu.cn/vi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soc.fudan.edu.cn/vi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38309" y="1288274"/>
            <a:ext cx="7886700" cy="2387600"/>
          </a:xfrm>
        </p:spPr>
        <p:txBody>
          <a:bodyPr>
            <a:normAutofit/>
          </a:bodyPr>
          <a:lstStyle/>
          <a:p>
            <a:r>
              <a:rPr lang="en-US" altLang="zh-CN" sz="72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Title</a:t>
            </a:r>
            <a:r>
              <a:rPr lang="zh-CN" altLang="en-US" sz="72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CN" sz="72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r>
            <a:endParaRPr lang="zh-CN" sz="72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18297" y="5125714"/>
            <a:ext cx="5029199" cy="1137793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altLang="zh-CN" b="1" dirty="0" smtClean="0">
                <a:solidFill>
                  <a:srgbClr val="4563A5"/>
                </a:solidFill>
                <a:latin typeface="Arial Black"/>
                <a:cs typeface="Arial Black"/>
              </a:rPr>
              <a:t>Name</a:t>
            </a:r>
          </a:p>
          <a:p>
            <a:pPr algn="r"/>
            <a:r>
              <a:rPr lang="en-US" altLang="zh-CN" b="1" dirty="0" smtClean="0">
                <a:solidFill>
                  <a:srgbClr val="4563A5"/>
                </a:solidFill>
                <a:latin typeface="Arial Black"/>
                <a:cs typeface="Arial Black"/>
              </a:rPr>
              <a:t>Date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802515" y="3220224"/>
            <a:ext cx="78867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zh-CN" sz="5400" kern="1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</a:lstStyle>
          <a:p>
            <a:pPr algn="ctr"/>
            <a:endParaRPr 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185196" y="3792483"/>
            <a:ext cx="88000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altLang="zh-CN" sz="1600" i="1" dirty="0" smtClean="0">
              <a:solidFill>
                <a:schemeClr val="bg1"/>
              </a:solidFill>
            </a:endParaRPr>
          </a:p>
          <a:p>
            <a:pPr algn="r"/>
            <a:r>
              <a:rPr lang="en-US" altLang="zh-CN" sz="1600" i="1" dirty="0" smtClean="0">
                <a:solidFill>
                  <a:schemeClr val="bg1"/>
                </a:solidFill>
              </a:rPr>
              <a:t>Video Image Processing (VIP) </a:t>
            </a:r>
          </a:p>
          <a:p>
            <a:pPr algn="r"/>
            <a:r>
              <a:rPr lang="en-US" altLang="zh-CN" sz="1600" i="1" dirty="0" smtClean="0">
                <a:solidFill>
                  <a:schemeClr val="bg1"/>
                </a:solidFill>
              </a:rPr>
              <a:t>Research Group </a:t>
            </a:r>
            <a:r>
              <a:rPr lang="en-US" altLang="zh-CN" sz="1600" i="1" dirty="0" smtClean="0">
                <a:solidFill>
                  <a:schemeClr val="bg1"/>
                </a:solidFill>
                <a:latin typeface="Tahoma"/>
                <a:cs typeface="Tahoma"/>
              </a:rPr>
              <a:t>@</a:t>
            </a:r>
            <a:r>
              <a:rPr lang="en-US" altLang="zh-CN" sz="1600" i="1" dirty="0" smtClean="0">
                <a:solidFill>
                  <a:schemeClr val="bg1"/>
                </a:solidFill>
              </a:rPr>
              <a:t> </a:t>
            </a:r>
            <a:r>
              <a:rPr lang="en-US" altLang="zh-CN" sz="1600" i="1" dirty="0" err="1" smtClean="0">
                <a:solidFill>
                  <a:schemeClr val="bg1"/>
                </a:solidFill>
              </a:rPr>
              <a:t>Fudan</a:t>
            </a:r>
            <a:endParaRPr lang="en-US" altLang="zh-CN" sz="1600" i="1" dirty="0" smtClean="0">
              <a:solidFill>
                <a:schemeClr val="bg1"/>
              </a:solidFill>
            </a:endParaRPr>
          </a:p>
          <a:p>
            <a:pPr algn="r"/>
            <a:r>
              <a:rPr lang="en-US" altLang="zh-CN" sz="1600" i="1" dirty="0">
                <a:solidFill>
                  <a:schemeClr val="bg1"/>
                </a:solidFill>
                <a:hlinkClick r:id="rId3"/>
              </a:rPr>
              <a:t>http://soc.fudan.edu.cn/vip</a:t>
            </a:r>
            <a:r>
              <a:rPr lang="en-US" altLang="zh-CN" sz="1600" i="1" dirty="0" smtClean="0">
                <a:solidFill>
                  <a:schemeClr val="bg1"/>
                </a:solidFill>
                <a:hlinkClick r:id="rId3"/>
              </a:rPr>
              <a:t>/</a:t>
            </a:r>
            <a:endParaRPr lang="zh-CN" alt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65571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43985" y="2514308"/>
            <a:ext cx="4246764" cy="2187227"/>
          </a:xfrm>
        </p:spPr>
        <p:txBody>
          <a:bodyPr/>
          <a:lstStyle/>
          <a:p>
            <a:r>
              <a:rPr lang="en-US" altLang="zh-CN" sz="54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Thank you</a:t>
            </a:r>
            <a:r>
              <a:rPr lang="zh-CN" altLang="en-US" sz="54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CN" sz="54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!</a:t>
            </a:r>
            <a:endParaRPr lang="zh-CN" sz="5400" b="1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文本占位符 2"/>
          <p:cNvSpPr>
            <a:spLocks noGrp="1"/>
          </p:cNvSpPr>
          <p:nvPr>
            <p:ph type="body" idx="1"/>
          </p:nvPr>
        </p:nvSpPr>
        <p:spPr>
          <a:xfrm>
            <a:off x="311031" y="2156459"/>
            <a:ext cx="3952068" cy="309449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kumimoji="1" lang="en-US" altLang="zh-CN" sz="6400" b="1" cap="all" dirty="0" smtClean="0">
                <a:ln w="76200" cmpd="sng">
                  <a:noFill/>
                  <a:prstDash val="solid"/>
                </a:ln>
                <a:solidFill>
                  <a:srgbClr val="445BA5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VIP</a:t>
            </a:r>
          </a:p>
          <a:p>
            <a:pPr algn="ctr"/>
            <a:endParaRPr lang="en-US" altLang="zh-CN" sz="1700" i="1" dirty="0" smtClean="0">
              <a:solidFill>
                <a:srgbClr val="445BA5"/>
              </a:solidFill>
            </a:endParaRPr>
          </a:p>
          <a:p>
            <a:pPr algn="ctr"/>
            <a:r>
              <a:rPr lang="en-US" altLang="zh-CN" sz="1700" i="1" dirty="0" smtClean="0">
                <a:solidFill>
                  <a:srgbClr val="445BA5"/>
                </a:solidFill>
              </a:rPr>
              <a:t>Video Image Processing </a:t>
            </a:r>
          </a:p>
          <a:p>
            <a:pPr algn="ctr"/>
            <a:r>
              <a:rPr lang="en-US" altLang="zh-CN" sz="1700" i="1" dirty="0" smtClean="0">
                <a:solidFill>
                  <a:srgbClr val="445BA5"/>
                </a:solidFill>
              </a:rPr>
              <a:t>Research Group </a:t>
            </a:r>
            <a:r>
              <a:rPr lang="en-US" altLang="zh-CN" sz="1700" i="1" dirty="0" smtClean="0">
                <a:solidFill>
                  <a:srgbClr val="445BA5"/>
                </a:solidFill>
                <a:latin typeface="Tahoma"/>
                <a:cs typeface="Tahoma"/>
              </a:rPr>
              <a:t>@</a:t>
            </a:r>
            <a:r>
              <a:rPr lang="en-US" altLang="zh-CN" sz="1700" i="1" dirty="0" smtClean="0">
                <a:solidFill>
                  <a:srgbClr val="445BA5"/>
                </a:solidFill>
              </a:rPr>
              <a:t> </a:t>
            </a:r>
            <a:r>
              <a:rPr lang="en-US" altLang="zh-CN" sz="1700" i="1" dirty="0" err="1" smtClean="0">
                <a:solidFill>
                  <a:srgbClr val="445BA5"/>
                </a:solidFill>
              </a:rPr>
              <a:t>Fudan</a:t>
            </a:r>
            <a:endParaRPr lang="en-US" altLang="zh-CN" sz="1700" i="1" dirty="0" smtClean="0">
              <a:solidFill>
                <a:srgbClr val="445BA5"/>
              </a:solidFill>
            </a:endParaRPr>
          </a:p>
          <a:p>
            <a:pPr algn="ctr"/>
            <a:r>
              <a:rPr lang="en-US" altLang="zh-CN" sz="1700" i="1" dirty="0" smtClean="0">
                <a:solidFill>
                  <a:srgbClr val="445BA5"/>
                </a:solidFill>
                <a:hlinkClick r:id="rId3"/>
              </a:rPr>
              <a:t>http</a:t>
            </a:r>
            <a:r>
              <a:rPr lang="en-US" altLang="zh-CN" sz="1700" i="1" dirty="0">
                <a:solidFill>
                  <a:srgbClr val="445BA5"/>
                </a:solidFill>
                <a:hlinkClick r:id="rId3"/>
              </a:rPr>
              <a:t>://soc.fudan.edu.cn/vip</a:t>
            </a:r>
            <a:r>
              <a:rPr lang="en-US" altLang="zh-CN" sz="1700" i="1" dirty="0" smtClean="0">
                <a:solidFill>
                  <a:srgbClr val="445BA5"/>
                </a:solidFill>
                <a:hlinkClick r:id="rId3"/>
              </a:rPr>
              <a:t>/</a:t>
            </a:r>
            <a:endParaRPr lang="en-US" altLang="zh-CN" sz="1700" i="1" dirty="0" smtClean="0">
              <a:solidFill>
                <a:srgbClr val="445BA5"/>
              </a:solidFill>
            </a:endParaRPr>
          </a:p>
          <a:p>
            <a:pPr algn="ctr"/>
            <a:endParaRPr lang="zh-CN" altLang="en-US" sz="1700" i="1" dirty="0">
              <a:solidFill>
                <a:srgbClr val="445B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传统">
      <a:dk1>
        <a:srgbClr val="000000"/>
      </a:dk1>
      <a:lt1>
        <a:srgbClr val="FFFFFF"/>
      </a:lt1>
      <a:dk2>
        <a:srgbClr val="59480D"/>
      </a:dk2>
      <a:lt2>
        <a:srgbClr val="D28E11"/>
      </a:lt2>
      <a:accent1>
        <a:srgbClr val="6B4A0B"/>
      </a:accent1>
      <a:accent2>
        <a:srgbClr val="790A14"/>
      </a:accent2>
      <a:accent3>
        <a:srgbClr val="908342"/>
      </a:accent3>
      <a:accent4>
        <a:srgbClr val="423E5C"/>
      </a:accent4>
      <a:accent5>
        <a:srgbClr val="641345"/>
      </a:accent5>
      <a:accent6>
        <a:srgbClr val="748A2F"/>
      </a:accent6>
      <a:hlink>
        <a:srgbClr val="DD7E0E"/>
      </a:hlink>
      <a:folHlink>
        <a:srgbClr val="7F6F6F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欢迎使用 PowerPoint</Template>
  <TotalTime>0</TotalTime>
  <Words>55</Words>
  <Application>Microsoft Macintosh PowerPoint</Application>
  <PresentationFormat>全屏显示(4:3)</PresentationFormat>
  <Paragraphs>16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WelcomeDoc</vt:lpstr>
      <vt:lpstr>Title 1</vt:lpstr>
      <vt:lpstr>PowerPoint 演示文稿</vt:lpstr>
      <vt:lpstr>Thank you 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2013-04-14T15:26:57Z</dcterms:created>
  <dcterms:modified xsi:type="dcterms:W3CDTF">2013-08-02T08:25:12Z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