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pca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Principal </a:t>
            </a:r>
            <a:r>
              <a:rPr lang="en-US" altLang="zh-CN" dirty="0"/>
              <a:t>C</a:t>
            </a:r>
            <a:r>
              <a:rPr lang="en-US" altLang="zh-CN" dirty="0" smtClean="0"/>
              <a:t>omponents Analysis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8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6082" y="685800"/>
            <a:ext cx="5610662" cy="361473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94704" y="4546242"/>
            <a:ext cx="81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If there are vectors : x(1), x(2), … , x(m).   X(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 belong to Rn.</a:t>
            </a:r>
          </a:p>
          <a:p>
            <a:r>
              <a:rPr lang="en-US" altLang="zh-CN" dirty="0" smtClean="0"/>
              <a:t>PCA can reduce it to k dim date. (k &lt; n).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923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preparation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2718" y="528566"/>
            <a:ext cx="2276475" cy="13049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833352" y="888642"/>
            <a:ext cx="605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1.</a:t>
            </a:r>
            <a:endParaRPr lang="zh-CN" altLang="en-US" sz="32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718" y="1965101"/>
            <a:ext cx="2428875" cy="6096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833351" y="1965101"/>
            <a:ext cx="605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2.</a:t>
            </a:r>
            <a:endParaRPr lang="zh-CN" altLang="en-US" sz="2800" b="1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3357" y="528566"/>
            <a:ext cx="1914644" cy="80962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031863" y="671766"/>
            <a:ext cx="502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3.</a:t>
            </a:r>
            <a:endParaRPr lang="zh-CN" altLang="en-US" sz="2800" b="1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3429" y="1640059"/>
            <a:ext cx="1714500" cy="88582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7051181" y="1864891"/>
            <a:ext cx="463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4.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601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1654" y="724140"/>
                <a:ext cx="8534400" cy="313206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‖</m:t>
                    </m:r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p>
                    <m:r>
                      <a:rPr lang="zh-CN" altLang="en-US">
                        <a:latin typeface="Cambria Math" panose="02040503050406030204" pitchFamily="18" charset="0"/>
                      </a:rPr>
                      <m:t>‖=</m:t>
                    </m:r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</m:e>
                      <m:sup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>
                            <a:latin typeface="Cambria Math" panose="02040503050406030204" pitchFamily="18" charset="0"/>
                          </a:rPr>
                          <m:t>‖</m:t>
                        </m:r>
                        <m:acc>
                          <m:accPr>
                            <m:chr m:val="⃗"/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zh-CN" altLang="en-US">
                            <a:latin typeface="Cambria Math" panose="02040503050406030204" pitchFamily="18" charset="0"/>
                          </a:rPr>
                          <m:t>‖=1</m:t>
                        </m:r>
                      </m:e>
                    </m:d>
                  </m:oMath>
                </a14:m>
                <a:endParaRPr lang="en-US" altLang="zh-CN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  <m:e>
                            <m:d>
                              <m:dPr>
                                <m:ctrlP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zh-CN" alt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zh-CN" alt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d>
                                              <m:dPr>
                                                <m:ctrlPr>
                                                  <a:rPr lang="zh-CN" alt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zh-CN" alt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</m:d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zh-CN" alt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zh-CN" alt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zh-CN" altLang="en-US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  <m:e>
                            <m:d>
                              <m:dPr>
                                <m:ctrlP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sup>
                                </m:sSup>
                                <m:sSup>
                                  <m:sSupPr>
                                    <m:ctrlP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zh-CN" alt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zh-CN" alt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d>
                                              <m:dPr>
                                                <m:ctrlPr>
                                                  <a:rPr lang="zh-CN" alt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zh-CN" alt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</m:d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e>
                    </m:d>
                    <m:r>
                      <a:rPr lang="zh-CN" alt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endParaRPr lang="zh-CN" altLang="en-US" dirty="0"/>
              </a:p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𝛭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𝑀𝑢</m:t>
                          </m:r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groupChr>
                            <m:groupChrPr>
                              <m:chr m:val="→"/>
                              <m:vertJc m:val="bot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𝑠𝑒𝑡</m:t>
                              </m:r>
                            </m:e>
                          </m:groupChr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</m:oMath>
                </a14:m>
                <a:r>
                  <a:rPr lang="zh-CN" altLang="en-US" dirty="0" smtClean="0"/>
                  <a:t>                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1654" y="724140"/>
                <a:ext cx="8534400" cy="313206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3196512" y="2105506"/>
            <a:ext cx="69894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矩形 17"/>
              <p:cNvSpPr/>
              <p:nvPr/>
            </p:nvSpPr>
            <p:spPr>
              <a:xfrm>
                <a:off x="451654" y="4201247"/>
                <a:ext cx="5780108" cy="691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 smtClean="0">
                    <a:solidFill>
                      <a:schemeClr val="bg1"/>
                    </a:solidFill>
                  </a:rPr>
                  <a:t>所以，当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zh-CN" alt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zh-CN" alt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zh-CN" alt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zh-CN" alt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  <m:e>
                            <m:d>
                              <m:dPr>
                                <m:ctrlPr>
                                  <a:rPr lang="zh-CN" alt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zh-CN" altLang="en-US" i="1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zh-CN" altLang="en-US" i="1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d>
                                              <m:dPr>
                                                <m:ctrlPr>
                                                  <a:rPr lang="zh-CN" altLang="en-US" i="1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zh-CN" altLang="en-US" i="1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e>
                                            </m:d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zh-CN" alt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</m:e>
                        </m:nary>
                      </m:e>
                      <m:sup>
                        <m:r>
                          <a:rPr lang="zh-CN" altLang="en-US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取极大值时，</a:t>
                </a:r>
                <a:r>
                  <a:rPr lang="en-US" altLang="zh-CN" dirty="0">
                    <a:solidFill>
                      <a:schemeClr val="bg1"/>
                    </a:solidFill>
                  </a:rPr>
                  <a:t>u</a:t>
                </a:r>
                <a:r>
                  <a:rPr lang="zh-CN" altLang="en-US" dirty="0">
                    <a:solidFill>
                      <a:schemeClr val="bg1"/>
                    </a:solidFill>
                  </a:rPr>
                  <a:t>为</a:t>
                </a:r>
                <a:r>
                  <a:rPr lang="en-US" altLang="zh-CN" dirty="0">
                    <a:solidFill>
                      <a:schemeClr val="bg1"/>
                    </a:solidFill>
                  </a:rPr>
                  <a:t>M</a:t>
                </a:r>
                <a:r>
                  <a:rPr lang="zh-CN" altLang="en-US" dirty="0">
                    <a:solidFill>
                      <a:schemeClr val="bg1"/>
                    </a:solidFill>
                  </a:rPr>
                  <a:t>的特征值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54" y="4201247"/>
                <a:ext cx="5780108" cy="691279"/>
              </a:xfrm>
              <a:prstGeom prst="rect">
                <a:avLst/>
              </a:prstGeom>
              <a:blipFill rotWithShape="0">
                <a:blip r:embed="rId3"/>
                <a:stretch>
                  <a:fillRect l="-844" r="-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50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选取</a:t>
            </a:r>
            <a:r>
              <a:rPr lang="en-US" altLang="zh-CN" dirty="0" smtClean="0"/>
              <a:t>M</a:t>
            </a:r>
            <a:r>
              <a:rPr lang="zh-CN" altLang="en-US" dirty="0" smtClean="0"/>
              <a:t>的最大的</a:t>
            </a:r>
            <a:r>
              <a:rPr lang="en-US" altLang="zh-CN" dirty="0" smtClean="0"/>
              <a:t>k</a:t>
            </a:r>
            <a:r>
              <a:rPr lang="zh-CN" altLang="en-US" dirty="0" smtClean="0"/>
              <a:t>个特征值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226" y="2614680"/>
            <a:ext cx="4800600" cy="4953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75226" y="3361386"/>
            <a:ext cx="499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即可将数据坍缩到</a:t>
            </a:r>
            <a:r>
              <a:rPr lang="en-US" altLang="zh-CN" dirty="0" smtClean="0">
                <a:solidFill>
                  <a:schemeClr val="bg1"/>
                </a:solidFill>
              </a:rPr>
              <a:t>k</a:t>
            </a:r>
            <a:r>
              <a:rPr lang="zh-CN" altLang="en-US" dirty="0" smtClean="0">
                <a:solidFill>
                  <a:schemeClr val="bg1"/>
                </a:solidFill>
              </a:rPr>
              <a:t>维空间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88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9369" y="512806"/>
            <a:ext cx="1571625" cy="1924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019" y="1117643"/>
            <a:ext cx="2886075" cy="7143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9369" y="2816775"/>
            <a:ext cx="6343650" cy="3429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1319369" y="3539594"/>
                <a:ext cx="624053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U’s columns are eigenvalues of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𝑋</m:t>
                    </m:r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V ‘s columns are eigenvalues of M.</a:t>
                </a:r>
              </a:p>
              <a:p>
                <a:r>
                  <a:rPr lang="en-US" altLang="zh-CN" dirty="0" smtClean="0"/>
                  <a:t>So, Top k columns of V is the top k eigenvalues of M.</a:t>
                </a:r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[U,D,V] = </a:t>
                </a:r>
                <a:r>
                  <a:rPr lang="en-US" altLang="zh-CN" dirty="0" err="1" smtClean="0"/>
                  <a:t>svd</a:t>
                </a:r>
                <a:r>
                  <a:rPr lang="en-US" altLang="zh-CN" smtClean="0"/>
                  <a:t>(X).    (</a:t>
                </a:r>
                <a:r>
                  <a:rPr lang="en-US" altLang="zh-CN" dirty="0" err="1" smtClean="0"/>
                  <a:t>Matlab</a:t>
                </a:r>
                <a:r>
                  <a:rPr lang="en-US" altLang="zh-CN" dirty="0" smtClean="0"/>
                  <a:t>)</a:t>
                </a:r>
                <a:endParaRPr lang="en-US" altLang="zh-CN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369" y="3539594"/>
                <a:ext cx="6240530" cy="1477328"/>
              </a:xfrm>
              <a:prstGeom prst="rect">
                <a:avLst/>
              </a:prstGeom>
              <a:blipFill rotWithShape="0">
                <a:blip r:embed="rId5"/>
                <a:stretch>
                  <a:fillRect l="-781" t="-2479" b="-57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998112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103</TotalTime>
  <Words>238</Words>
  <Application>Microsoft Office PowerPoint</Application>
  <PresentationFormat>宽屏</PresentationFormat>
  <Paragraphs>21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幼圆</vt:lpstr>
      <vt:lpstr>Cambria Math</vt:lpstr>
      <vt:lpstr>Century Gothic</vt:lpstr>
      <vt:lpstr>Wingdings 3</vt:lpstr>
      <vt:lpstr>切片</vt:lpstr>
      <vt:lpstr>pca</vt:lpstr>
      <vt:lpstr>PowerPoint 演示文稿</vt:lpstr>
      <vt:lpstr>preparation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pca</dc:title>
  <dc:creator>Alan Lee</dc:creator>
  <cp:lastModifiedBy>Alan Lee</cp:lastModifiedBy>
  <cp:revision>10</cp:revision>
  <dcterms:created xsi:type="dcterms:W3CDTF">2014-11-03T13:30:51Z</dcterms:created>
  <dcterms:modified xsi:type="dcterms:W3CDTF">2014-11-03T15:18:05Z</dcterms:modified>
</cp:coreProperties>
</file>