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D85BD-455E-8A4E-BD74-A17130821824}" type="datetimeFigureOut">
              <a:rPr kumimoji="1" lang="zh-CN" altLang="en-US" smtClean="0"/>
              <a:t>2017/3/7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980C4-26E9-8547-BE7F-078E7E8A1BB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554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980C4-26E9-8547-BE7F-078E7E8A1BBC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99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6F-EEFC-4940-970D-47A1ED00C60D}" type="datetimeFigureOut">
              <a:rPr kumimoji="1" lang="zh-CN" altLang="en-US" smtClean="0"/>
              <a:t>2017/3/7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1DC4-FA0E-5140-949C-B01D9504CB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864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6F-EEFC-4940-970D-47A1ED00C60D}" type="datetimeFigureOut">
              <a:rPr kumimoji="1" lang="zh-CN" altLang="en-US" smtClean="0"/>
              <a:t>2017/3/7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1DC4-FA0E-5140-949C-B01D9504CB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415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6F-EEFC-4940-970D-47A1ED00C60D}" type="datetimeFigureOut">
              <a:rPr kumimoji="1" lang="zh-CN" altLang="en-US" smtClean="0"/>
              <a:t>2017/3/7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1DC4-FA0E-5140-949C-B01D9504CB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956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6F-EEFC-4940-970D-47A1ED00C60D}" type="datetimeFigureOut">
              <a:rPr kumimoji="1" lang="zh-CN" altLang="en-US" smtClean="0"/>
              <a:t>2017/3/7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1DC4-FA0E-5140-949C-B01D9504CB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177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6F-EEFC-4940-970D-47A1ED00C60D}" type="datetimeFigureOut">
              <a:rPr kumimoji="1" lang="zh-CN" altLang="en-US" smtClean="0"/>
              <a:t>2017/3/7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1DC4-FA0E-5140-949C-B01D9504CB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248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6F-EEFC-4940-970D-47A1ED00C60D}" type="datetimeFigureOut">
              <a:rPr kumimoji="1" lang="zh-CN" altLang="en-US" smtClean="0"/>
              <a:t>2017/3/7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1DC4-FA0E-5140-949C-B01D9504CB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28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6F-EEFC-4940-970D-47A1ED00C60D}" type="datetimeFigureOut">
              <a:rPr kumimoji="1" lang="zh-CN" altLang="en-US" smtClean="0"/>
              <a:t>2017/3/7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1DC4-FA0E-5140-949C-B01D9504CB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742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6F-EEFC-4940-970D-47A1ED00C60D}" type="datetimeFigureOut">
              <a:rPr kumimoji="1" lang="zh-CN" altLang="en-US" smtClean="0"/>
              <a:t>2017/3/7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1DC4-FA0E-5140-949C-B01D9504CB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511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6F-EEFC-4940-970D-47A1ED00C60D}" type="datetimeFigureOut">
              <a:rPr kumimoji="1" lang="zh-CN" altLang="en-US" smtClean="0"/>
              <a:t>2017/3/7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1DC4-FA0E-5140-949C-B01D9504CB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038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6F-EEFC-4940-970D-47A1ED00C60D}" type="datetimeFigureOut">
              <a:rPr kumimoji="1" lang="zh-CN" altLang="en-US" smtClean="0"/>
              <a:t>2017/3/7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1DC4-FA0E-5140-949C-B01D9504CB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503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A06F-EEFC-4940-970D-47A1ED00C60D}" type="datetimeFigureOut">
              <a:rPr kumimoji="1" lang="zh-CN" altLang="en-US" smtClean="0"/>
              <a:t>2017/3/7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1DC4-FA0E-5140-949C-B01D9504CB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74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CA06F-EEFC-4940-970D-47A1ED00C60D}" type="datetimeFigureOut">
              <a:rPr kumimoji="1" lang="zh-CN" altLang="en-US" smtClean="0"/>
              <a:t>2017/3/7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E1DC4-FA0E-5140-949C-B01D9504CB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070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4" y="761995"/>
            <a:ext cx="5716071" cy="42822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35" y="761994"/>
            <a:ext cx="5716071" cy="42822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42644" y="4946071"/>
            <a:ext cx="338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时，选取（平均值</a:t>
            </a:r>
            <a:r>
              <a:rPr kumimoji="1" lang="en-US" altLang="zh-CN" dirty="0"/>
              <a:t>-</a:t>
            </a:r>
            <a:r>
              <a:rPr kumimoji="1" lang="zh-CN" altLang="en-US" dirty="0" smtClean="0"/>
              <a:t>标准差）最大的区域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530746" y="4946070"/>
            <a:ext cx="263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时，选取平均值最大的区域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877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93602" y="4946063"/>
            <a:ext cx="338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时，选取（平均值</a:t>
            </a:r>
            <a:r>
              <a:rPr kumimoji="1" lang="en-US" altLang="zh-CN" dirty="0"/>
              <a:t>-</a:t>
            </a:r>
            <a:r>
              <a:rPr kumimoji="1" lang="zh-CN" altLang="en-US" dirty="0" smtClean="0"/>
              <a:t>标准差）最大的区域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711856" y="4946068"/>
            <a:ext cx="263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时，选取平均值最大的区域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8" y="1052945"/>
            <a:ext cx="6171198" cy="3893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7" y="1051827"/>
            <a:ext cx="6172967" cy="389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0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80422" y="4959922"/>
            <a:ext cx="338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时，选取（平均值</a:t>
            </a:r>
            <a:r>
              <a:rPr kumimoji="1" lang="en-US" altLang="zh-CN" dirty="0"/>
              <a:t>-</a:t>
            </a:r>
            <a:r>
              <a:rPr kumimoji="1" lang="zh-CN" altLang="en-US" dirty="0" smtClean="0"/>
              <a:t>标准差）最大的区域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710161" y="4946070"/>
            <a:ext cx="263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时，选取平均值最大的区域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1" y="277091"/>
            <a:ext cx="5844273" cy="46689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14" y="255626"/>
            <a:ext cx="5871142" cy="46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8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42644" y="4946071"/>
            <a:ext cx="338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时，选取（平均值</a:t>
            </a:r>
            <a:r>
              <a:rPr kumimoji="1" lang="en-US" altLang="zh-CN" dirty="0"/>
              <a:t>-</a:t>
            </a:r>
            <a:r>
              <a:rPr kumimoji="1" lang="zh-CN" altLang="en-US" dirty="0" smtClean="0"/>
              <a:t>标准差）最大的区域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530746" y="4946070"/>
            <a:ext cx="263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时，选取平均值最大的区域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637310"/>
            <a:ext cx="6157796" cy="4308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04" y="637309"/>
            <a:ext cx="6157796" cy="43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0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42644" y="4946071"/>
            <a:ext cx="338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时，选取（平均值</a:t>
            </a:r>
            <a:r>
              <a:rPr kumimoji="1" lang="en-US" altLang="zh-CN" dirty="0"/>
              <a:t>-</a:t>
            </a:r>
            <a:r>
              <a:rPr kumimoji="1" lang="zh-CN" altLang="en-US" dirty="0" smtClean="0"/>
              <a:t>标准差）最大的区域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530746" y="4946070"/>
            <a:ext cx="263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时，选取平均值最大的区域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2" y="0"/>
            <a:ext cx="4390332" cy="50153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1" y="0"/>
            <a:ext cx="4405746" cy="503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6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36655" y="4946069"/>
            <a:ext cx="338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时，选取（平均值</a:t>
            </a:r>
            <a:r>
              <a:rPr kumimoji="1" lang="en-US" altLang="zh-CN" dirty="0"/>
              <a:t>-</a:t>
            </a:r>
            <a:r>
              <a:rPr kumimoji="1" lang="zh-CN" altLang="en-US" dirty="0" smtClean="0"/>
              <a:t>标准差）最大的区域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530746" y="4946070"/>
            <a:ext cx="263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时，选取平均值最大的区域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8" y="216277"/>
            <a:ext cx="3792485" cy="47297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46" y="216277"/>
            <a:ext cx="3841248" cy="47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28314" y="4946069"/>
            <a:ext cx="338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时，选取（平均值</a:t>
            </a:r>
            <a:r>
              <a:rPr kumimoji="1" lang="en-US" altLang="zh-CN" dirty="0"/>
              <a:t>-</a:t>
            </a:r>
            <a:r>
              <a:rPr kumimoji="1" lang="zh-CN" altLang="en-US" dirty="0" smtClean="0"/>
              <a:t>标准差）最大的区域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737482" y="4946068"/>
            <a:ext cx="263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时，选取平均值最大的区域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7"/>
            <a:ext cx="6037137" cy="43087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37" y="637306"/>
            <a:ext cx="6037138" cy="4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0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42644" y="4946071"/>
            <a:ext cx="338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时，选取（平均值</a:t>
            </a:r>
            <a:r>
              <a:rPr kumimoji="1" lang="en-US" altLang="zh-CN" dirty="0"/>
              <a:t>-</a:t>
            </a:r>
            <a:r>
              <a:rPr kumimoji="1" lang="zh-CN" altLang="en-US" dirty="0" smtClean="0"/>
              <a:t>标准差）最大的区域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530746" y="4946070"/>
            <a:ext cx="263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时，选取平均值最大的区域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0" y="191465"/>
            <a:ext cx="4230475" cy="47546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85" y="197202"/>
            <a:ext cx="4225370" cy="47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8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42644" y="4946071"/>
            <a:ext cx="338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时，选取（平均值</a:t>
            </a:r>
            <a:r>
              <a:rPr kumimoji="1" lang="en-US" altLang="zh-CN" dirty="0"/>
              <a:t>-</a:t>
            </a:r>
            <a:r>
              <a:rPr kumimoji="1" lang="zh-CN" altLang="en-US" dirty="0" smtClean="0"/>
              <a:t>标准差）最大的区域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530746" y="4946070"/>
            <a:ext cx="263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在估计大气光照强度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时，选取平均值最大的区域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68" y="1094372"/>
            <a:ext cx="6366132" cy="38516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39" y="1094372"/>
            <a:ext cx="6251862" cy="37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2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298</Words>
  <Application>Microsoft Macintosh PowerPoint</Application>
  <PresentationFormat>宽屏</PresentationFormat>
  <Paragraphs>19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DengXian</vt:lpstr>
      <vt:lpstr>DengXian Light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751577867@qq.com</dc:creator>
  <cp:lastModifiedBy>751577867@qq.com</cp:lastModifiedBy>
  <cp:revision>3</cp:revision>
  <dcterms:created xsi:type="dcterms:W3CDTF">2017-03-07T05:44:53Z</dcterms:created>
  <dcterms:modified xsi:type="dcterms:W3CDTF">2017-03-07T06:07:49Z</dcterms:modified>
</cp:coreProperties>
</file>